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67" r:id="rId4"/>
    <p:sldId id="269" r:id="rId5"/>
    <p:sldId id="277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8782A-538C-461B-9AB0-2BDAC576B0B7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F3B6F-F92E-4D25-8F73-D9A33CABBCA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30576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56343B-53D0-4A40-BA8D-943AC507EB0B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BAEB-750D-4069-ABA5-C3AF91385AB8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97A4D-B2EC-4866-A186-197A83405327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908" y="685800"/>
            <a:ext cx="9144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45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 kg.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9664" y="2857496"/>
            <a:ext cx="2056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4612" y="3609058"/>
            <a:ext cx="2833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9kg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: 1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4612" y="4197781"/>
            <a:ext cx="319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45kg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650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85800"/>
            <a:ext cx="478631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45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232132"/>
            <a:ext cx="369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" y="3983694"/>
            <a:ext cx="3909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: 45 kg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72417"/>
            <a:ext cx="4981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: … kg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249351" y="3536145"/>
            <a:ext cx="6643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4876" y="685800"/>
            <a:ext cx="442912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</a:t>
            </a:r>
            <a:r>
              <a:rPr lang="en-US" sz="3200" b="1" i="1" dirty="0" err="1" smtClean="0"/>
              <a:t>Bài</a:t>
            </a:r>
            <a:r>
              <a:rPr lang="en-US" sz="3200" b="1" i="1" dirty="0" smtClean="0"/>
              <a:t> </a:t>
            </a:r>
            <a:r>
              <a:rPr lang="en-US" sz="3200" b="1" i="1" dirty="0"/>
              <a:t>4</a:t>
            </a:r>
            <a:r>
              <a:rPr lang="en-US" sz="3200" b="1" i="1" dirty="0" smtClean="0"/>
              <a:t>: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45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 kg.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400" dirty="0" smtClean="0"/>
              <a:t>    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99101" y="3232132"/>
            <a:ext cx="3816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0028" y="3983694"/>
            <a:ext cx="370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9kg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: 1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1174" y="4572417"/>
            <a:ext cx="3362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45kg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071546"/>
            <a:ext cx="73581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37 x 2</a:t>
            </a:r>
          </a:p>
          <a:p>
            <a:pPr algn="ctr"/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331640" y="1916832"/>
            <a:ext cx="223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9 x 3 = 27</a:t>
            </a:r>
            <a:endParaRPr lang="en-US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319114" y="2768602"/>
            <a:ext cx="223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27 : 9 = 3</a:t>
            </a:r>
            <a:endParaRPr lang="en-US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64771" y="488866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44208" y="48886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444208" y="105273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6469260" y="1628800"/>
            <a:ext cx="134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6469260" y="2217058"/>
            <a:ext cx="134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6456734" y="2780928"/>
            <a:ext cx="135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6444208" y="336918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6431682" y="3933056"/>
            <a:ext cx="1380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6444208" y="450912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39" name="TextBox 38"/>
          <p:cNvSpPr txBox="1"/>
          <p:nvPr/>
        </p:nvSpPr>
        <p:spPr>
          <a:xfrm>
            <a:off x="6456734" y="5097378"/>
            <a:ext cx="135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6456734" y="5673442"/>
            <a:ext cx="135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5589823" y="106493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18</a:t>
            </a:r>
            <a:endParaRPr lang="en-US" sz="4000" dirty="0"/>
          </a:p>
        </p:txBody>
      </p:sp>
      <p:sp>
        <p:nvSpPr>
          <p:cNvPr id="42" name="TextBox 41"/>
          <p:cNvSpPr txBox="1"/>
          <p:nvPr/>
        </p:nvSpPr>
        <p:spPr>
          <a:xfrm>
            <a:off x="5602349" y="162880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27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5602349" y="2204864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36</a:t>
            </a:r>
            <a:endParaRPr lang="en-US" sz="4000" dirty="0"/>
          </a:p>
        </p:txBody>
      </p:sp>
      <p:sp>
        <p:nvSpPr>
          <p:cNvPr id="44" name="TextBox 43"/>
          <p:cNvSpPr txBox="1"/>
          <p:nvPr/>
        </p:nvSpPr>
        <p:spPr>
          <a:xfrm>
            <a:off x="5580112" y="2806181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45</a:t>
            </a:r>
            <a:endParaRPr lang="en-US" sz="4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80112" y="335699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54</a:t>
            </a:r>
            <a:endParaRPr lang="en-US" sz="4000" dirty="0"/>
          </a:p>
        </p:txBody>
      </p:sp>
      <p:sp>
        <p:nvSpPr>
          <p:cNvPr id="46" name="TextBox 45"/>
          <p:cNvSpPr txBox="1"/>
          <p:nvPr/>
        </p:nvSpPr>
        <p:spPr>
          <a:xfrm>
            <a:off x="5602349" y="394525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63</a:t>
            </a:r>
            <a:endParaRPr lang="en-US" sz="4000" dirty="0"/>
          </a:p>
        </p:txBody>
      </p:sp>
      <p:sp>
        <p:nvSpPr>
          <p:cNvPr id="47" name="TextBox 46"/>
          <p:cNvSpPr txBox="1"/>
          <p:nvPr/>
        </p:nvSpPr>
        <p:spPr>
          <a:xfrm>
            <a:off x="5580112" y="4521314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72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5580112" y="5097378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81</a:t>
            </a:r>
            <a:endParaRPr lang="en-US" sz="4000" dirty="0"/>
          </a:p>
        </p:txBody>
      </p:sp>
      <p:sp>
        <p:nvSpPr>
          <p:cNvPr id="49" name="TextBox 48"/>
          <p:cNvSpPr txBox="1"/>
          <p:nvPr/>
        </p:nvSpPr>
        <p:spPr>
          <a:xfrm>
            <a:off x="5580112" y="567344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90</a:t>
            </a:r>
            <a:endParaRPr lang="en-US" sz="4000" dirty="0"/>
          </a:p>
        </p:txBody>
      </p:sp>
      <p:sp>
        <p:nvSpPr>
          <p:cNvPr id="50" name="TextBox 49"/>
          <p:cNvSpPr txBox="1"/>
          <p:nvPr/>
        </p:nvSpPr>
        <p:spPr>
          <a:xfrm>
            <a:off x="7769352" y="488866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81878" y="1052537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94404" y="164126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06930" y="220493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806930" y="2781129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94404" y="3357327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781878" y="394605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781878" y="4509721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1878" y="507339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81878" y="564959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10</a:t>
            </a:r>
            <a:endParaRPr lang="en-US" sz="4000" dirty="0">
              <a:solidFill>
                <a:srgbClr val="FF0000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762000" y="609600"/>
            <a:ext cx="838200" cy="838200"/>
            <a:chOff x="762000" y="609600"/>
            <a:chExt cx="838200" cy="838200"/>
          </a:xfrm>
        </p:grpSpPr>
        <p:sp>
          <p:nvSpPr>
            <p:cNvPr id="5" name="Rectangle 4"/>
            <p:cNvSpPr/>
            <p:nvPr/>
          </p:nvSpPr>
          <p:spPr>
            <a:xfrm>
              <a:off x="762000" y="609600"/>
              <a:ext cx="838200" cy="838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57224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57224" y="9525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57224" y="1219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085824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071538" y="1219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085824" y="9525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347766" y="92867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1347766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357290" y="121442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071934" y="642918"/>
            <a:ext cx="838200" cy="838200"/>
            <a:chOff x="762000" y="609600"/>
            <a:chExt cx="838200" cy="838200"/>
          </a:xfrm>
        </p:grpSpPr>
        <p:sp>
          <p:nvSpPr>
            <p:cNvPr id="75" name="Rectangle 74"/>
            <p:cNvSpPr/>
            <p:nvPr/>
          </p:nvSpPr>
          <p:spPr>
            <a:xfrm>
              <a:off x="762000" y="609600"/>
              <a:ext cx="838200" cy="838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857224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57224" y="9525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857224" y="1219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1085824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1071538" y="1219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085824" y="9525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1347766" y="92867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347766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1357290" y="121442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428860" y="642918"/>
            <a:ext cx="838200" cy="838200"/>
            <a:chOff x="762000" y="609600"/>
            <a:chExt cx="838200" cy="838200"/>
          </a:xfrm>
        </p:grpSpPr>
        <p:sp>
          <p:nvSpPr>
            <p:cNvPr id="86" name="Rectangle 85"/>
            <p:cNvSpPr/>
            <p:nvPr/>
          </p:nvSpPr>
          <p:spPr>
            <a:xfrm>
              <a:off x="762000" y="609600"/>
              <a:ext cx="838200" cy="838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857224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857224" y="9525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857224" y="1219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1085824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071538" y="1219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085824" y="9525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1347766" y="92867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347766" y="685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1357290" y="1214422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88866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83285" y="48886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083285" y="105273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108337" y="1628800"/>
            <a:ext cx="134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108337" y="2217058"/>
            <a:ext cx="134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095811" y="2780928"/>
            <a:ext cx="135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083285" y="336918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70759" y="3933056"/>
            <a:ext cx="1380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4083285" y="450912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95811" y="5097378"/>
            <a:ext cx="135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095811" y="5673442"/>
            <a:ext cx="135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:  9  =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28900" y="106493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18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1426" y="162880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27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1426" y="2204864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36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9189" y="2806181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45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9189" y="335699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54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1426" y="394525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63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9189" y="4521314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72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9189" y="5097378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81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9189" y="567344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90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8429" y="488866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5420955" y="1052537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5433481" y="164126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6007" y="220493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46007" y="2781129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33481" y="3357327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20955" y="394605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20955" y="4509721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20955" y="5073392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20955" y="5649590"/>
            <a:ext cx="697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2912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2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5" grpId="2"/>
      <p:bldP spid="15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  <p:bldP spid="18" grpId="1"/>
      <p:bldP spid="18" grpId="2"/>
      <p:bldP spid="18" grpId="3"/>
      <p:bldP spid="19" grpId="0"/>
      <p:bldP spid="19" grpId="1"/>
      <p:bldP spid="19" grpId="2"/>
      <p:bldP spid="19" grpId="3"/>
      <p:bldP spid="20" grpId="0"/>
      <p:bldP spid="20" grpId="1"/>
      <p:bldP spid="20" grpId="2"/>
      <p:bldP spid="20" grpId="3"/>
      <p:bldP spid="21" grpId="0"/>
      <p:bldP spid="21" grpId="1"/>
      <p:bldP spid="21" grpId="2"/>
      <p:bldP spid="21" grpId="3"/>
      <p:bldP spid="22" grpId="0"/>
      <p:bldP spid="22" grpId="1"/>
      <p:bldP spid="22" grpId="2"/>
      <p:bldP spid="22" grpId="3"/>
      <p:bldP spid="23" grpId="0"/>
      <p:bldP spid="23" grpId="1"/>
      <p:bldP spid="23" grpId="2"/>
      <p:bldP spid="23" grpId="3"/>
      <p:bldP spid="24" grpId="0"/>
      <p:bldP spid="24" grpId="1"/>
      <p:bldP spid="24" grpId="2"/>
      <p:bldP spid="25" grpId="0"/>
      <p:bldP spid="25" grpId="1"/>
      <p:bldP spid="25" grpId="2"/>
      <p:bldP spid="26" grpId="0"/>
      <p:bldP spid="26" grpId="1"/>
      <p:bldP spid="26" grpId="2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33" grpId="0"/>
      <p:bldP spid="33" grpId="1"/>
      <p:bldP spid="3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968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2667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1.Tính </a:t>
            </a:r>
            <a:r>
              <a:rPr lang="en-US" sz="3600" b="1" dirty="0" err="1" smtClean="0"/>
              <a:t>nhẩm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18 : 9 =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35382"/>
            <a:ext cx="1899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45 : 9 =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6255" y="3435927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 : 9 = 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00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27 : 9 = 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247786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72 : 9 = 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39226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90 : 9 = 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600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54 : 9 = 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438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36 : 9 = 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352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81 : 9 = 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60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63 : 9 = 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2438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63 : 7  = 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3352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72 : 8 = 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13164" y="253538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57290" y="3435928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5808" y="1600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01616" y="2500746"/>
            <a:ext cx="77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5808" y="33776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10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0064" y="1600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10064" y="2438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3352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9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0" y="1600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8424" y="2438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9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42312" y="3352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9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015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2667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r>
              <a:rPr lang="en-US" sz="3600" b="1" dirty="0" smtClean="0"/>
              <a:t>.Tính </a:t>
            </a:r>
            <a:r>
              <a:rPr lang="en-US" sz="3600" b="1" dirty="0" err="1" smtClean="0"/>
              <a:t>nhẩm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 x 5 =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35382"/>
            <a:ext cx="1899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45 : 9 =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6255" y="3435927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45 : 5 = 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600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 x 6 = 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247786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54 : 9 = 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392269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54 : 6 = 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600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 x 7 = 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438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63 : 9 = 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352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63 : 7 = 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600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9 x 8 = 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2438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72 : 9  = 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3352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72 : 8 = 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3716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45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3164" y="2535382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1552" y="3435928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9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05808" y="1600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54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1616" y="2500746"/>
            <a:ext cx="77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5808" y="33776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9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0064" y="1600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63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0064" y="2438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7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3352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9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0" y="1600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88424" y="2438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42312" y="3352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="" xmlns:p14="http://schemas.microsoft.com/office/powerpoint/2010/main" val="65141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45 kg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3232132"/>
            <a:ext cx="2056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4780" y="3983694"/>
            <a:ext cx="2833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45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4780" y="4572417"/>
            <a:ext cx="3323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… 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61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416</Words>
  <Application>Microsoft Office PowerPoint</Application>
  <PresentationFormat>On-screen Show 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49</cp:revision>
  <dcterms:created xsi:type="dcterms:W3CDTF">2016-06-14T15:21:48Z</dcterms:created>
  <dcterms:modified xsi:type="dcterms:W3CDTF">2016-07-18T01:51:12Z</dcterms:modified>
</cp:coreProperties>
</file>